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.png" ContentType="image/png"/>
  <Override PartName="/ppt/media/image2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2520" cy="686052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794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7800" cy="32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57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7280" cy="3222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6960" cy="3574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2520" cy="686052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794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7800" cy="32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57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7280" cy="3222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6960" cy="35748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Connecteur droit 7"/>
          <p:cNvCxnSpPr/>
          <p:nvPr/>
        </p:nvCxnSpPr>
        <p:spPr>
          <a:xfrm flipV="1">
            <a:off x="0" y="0"/>
            <a:ext cx="2520" cy="686052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87" name="ZoneTexte 8"/>
          <p:cNvSpPr/>
          <p:nvPr/>
        </p:nvSpPr>
        <p:spPr>
          <a:xfrm>
            <a:off x="39240" y="346320"/>
            <a:ext cx="84794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Rectangle 9"/>
          <p:cNvSpPr/>
          <p:nvPr/>
        </p:nvSpPr>
        <p:spPr>
          <a:xfrm>
            <a:off x="7934400" y="0"/>
            <a:ext cx="1207800" cy="32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57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Rectangle 10"/>
          <p:cNvSpPr/>
          <p:nvPr/>
        </p:nvSpPr>
        <p:spPr>
          <a:xfrm>
            <a:off x="39240" y="0"/>
            <a:ext cx="7847280" cy="3222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90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6960" cy="357480"/>
          </a:xfrm>
          <a:prstGeom prst="rect">
            <a:avLst/>
          </a:prstGeom>
          <a:ln w="0">
            <a:noFill/>
          </a:ln>
        </p:spPr>
      </p:pic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4360" cy="5389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3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Rectangle 4"/>
          <p:cNvSpPr/>
          <p:nvPr/>
        </p:nvSpPr>
        <p:spPr>
          <a:xfrm>
            <a:off x="0" y="367920"/>
            <a:ext cx="9141480" cy="65253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32" name="ZoneTexte 5"/>
          <p:cNvSpPr/>
          <p:nvPr/>
        </p:nvSpPr>
        <p:spPr>
          <a:xfrm>
            <a:off x="45360" y="1858320"/>
            <a:ext cx="8935200" cy="3989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CE2 : Je sais additionner, soustraire des fractions.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Microsoft YaHei"/>
              </a:rPr>
              <a:t>CM1 : </a:t>
            </a: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sais écrire une fraction décimale comme la somme d’un nombre entier et d’une fraction décimale inférieure à 1.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CM1 : Je sais passer de l’écriture fractionnaire décimale à l’écriture à virgule et réciproquement.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3" name="Image 6" descr=""/>
          <p:cNvPicPr/>
          <p:nvPr/>
        </p:nvPicPr>
        <p:blipFill>
          <a:blip r:embed="rId1"/>
          <a:stretch/>
        </p:blipFill>
        <p:spPr>
          <a:xfrm>
            <a:off x="3654360" y="608760"/>
            <a:ext cx="1832760" cy="12636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6893640" cy="618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dans ton cahier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3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7" name=""/>
          <p:cNvSpPr/>
          <p:nvPr/>
        </p:nvSpPr>
        <p:spPr>
          <a:xfrm>
            <a:off x="7920000" y="54000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"/>
          <p:cNvSpPr/>
          <p:nvPr/>
        </p:nvSpPr>
        <p:spPr>
          <a:xfrm>
            <a:off x="7740000" y="378000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39" name="ZoneTexte 35"/>
              <p:cNvSpPr txBox="1"/>
              <p:nvPr/>
            </p:nvSpPr>
            <p:spPr>
              <a:xfrm>
                <a:off x="1440000" y="1800000"/>
                <a:ext cx="201636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40" name="ZoneTexte 3"/>
              <p:cNvSpPr txBox="1"/>
              <p:nvPr/>
            </p:nvSpPr>
            <p:spPr>
              <a:xfrm>
                <a:off x="1620000" y="4680000"/>
                <a:ext cx="543384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275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2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93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3" name=""/>
          <p:cNvSpPr/>
          <p:nvPr/>
        </p:nvSpPr>
        <p:spPr>
          <a:xfrm>
            <a:off x="7920000" y="54000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"/>
          <p:cNvSpPr/>
          <p:nvPr/>
        </p:nvSpPr>
        <p:spPr>
          <a:xfrm>
            <a:off x="7740000" y="378000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45" name="ZoneTexte 34"/>
              <p:cNvSpPr txBox="1"/>
              <p:nvPr/>
            </p:nvSpPr>
            <p:spPr>
              <a:xfrm>
                <a:off x="1440000" y="1800000"/>
                <a:ext cx="201636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46" name="ZoneTexte 36"/>
              <p:cNvSpPr txBox="1"/>
              <p:nvPr/>
            </p:nvSpPr>
            <p:spPr>
              <a:xfrm>
                <a:off x="1620000" y="4680000"/>
                <a:ext cx="527724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275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2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2,75</m:t>
                    </m:r>
                  </m:oMath>
                </a14:m>
              </a:p>
            </p:txBody>
          </p:sp>
        </mc:Choice>
        <mc:Fallback/>
      </mc:AlternateContent>
      <p:grpSp>
        <p:nvGrpSpPr>
          <p:cNvPr id="147" name=""/>
          <p:cNvGrpSpPr/>
          <p:nvPr/>
        </p:nvGrpSpPr>
        <p:grpSpPr>
          <a:xfrm>
            <a:off x="5040000" y="1440000"/>
            <a:ext cx="2700000" cy="1799280"/>
            <a:chOff x="5040000" y="1440000"/>
            <a:chExt cx="2700000" cy="1799280"/>
          </a:xfrm>
        </p:grpSpPr>
        <p:sp>
          <p:nvSpPr>
            <p:cNvPr id="148" name="Rectangle 51"/>
            <p:cNvSpPr/>
            <p:nvPr/>
          </p:nvSpPr>
          <p:spPr>
            <a:xfrm rot="5400000">
              <a:off x="5040720" y="1438920"/>
              <a:ext cx="896760" cy="898560"/>
            </a:xfrm>
            <a:prstGeom prst="rect">
              <a:avLst/>
            </a:prstGeom>
            <a:solidFill>
              <a:srgbClr val="00b050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49" name="Rectangle 52"/>
            <p:cNvSpPr/>
            <p:nvPr/>
          </p:nvSpPr>
          <p:spPr>
            <a:xfrm rot="5400000">
              <a:off x="5040720" y="2341440"/>
              <a:ext cx="896760" cy="898560"/>
            </a:xfrm>
            <a:prstGeom prst="rect">
              <a:avLst/>
            </a:prstGeom>
            <a:solidFill>
              <a:srgbClr val="00b050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50" name="Rectangle 53"/>
            <p:cNvSpPr/>
            <p:nvPr/>
          </p:nvSpPr>
          <p:spPr>
            <a:xfrm rot="5400000">
              <a:off x="5941440" y="1438920"/>
              <a:ext cx="896760" cy="898560"/>
            </a:xfrm>
            <a:prstGeom prst="rect">
              <a:avLst/>
            </a:prstGeom>
            <a:solidFill>
              <a:srgbClr val="ffcc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51" name="Rectangle 54"/>
            <p:cNvSpPr/>
            <p:nvPr/>
          </p:nvSpPr>
          <p:spPr>
            <a:xfrm rot="5400000">
              <a:off x="5941440" y="2341440"/>
              <a:ext cx="896760" cy="8985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52" name="Rectangle 55"/>
            <p:cNvSpPr/>
            <p:nvPr/>
          </p:nvSpPr>
          <p:spPr>
            <a:xfrm rot="5400000">
              <a:off x="6842160" y="1438920"/>
              <a:ext cx="896760" cy="898560"/>
            </a:xfrm>
            <a:prstGeom prst="rect">
              <a:avLst/>
            </a:prstGeom>
            <a:solidFill>
              <a:srgbClr val="ffcc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53" name="Rectangle 56"/>
            <p:cNvSpPr/>
            <p:nvPr/>
          </p:nvSpPr>
          <p:spPr>
            <a:xfrm rot="5400000">
              <a:off x="6842160" y="2341440"/>
              <a:ext cx="896760" cy="8985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54" name="Rectangle 57"/>
            <p:cNvSpPr/>
            <p:nvPr/>
          </p:nvSpPr>
          <p:spPr>
            <a:xfrm rot="5400000">
              <a:off x="5040720" y="1438920"/>
              <a:ext cx="896760" cy="8985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55" name="Rectangle 58"/>
            <p:cNvSpPr/>
            <p:nvPr/>
          </p:nvSpPr>
          <p:spPr>
            <a:xfrm rot="5400000">
              <a:off x="5040720" y="2341440"/>
              <a:ext cx="896760" cy="8985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56" name="Rectangle 59"/>
            <p:cNvSpPr/>
            <p:nvPr/>
          </p:nvSpPr>
          <p:spPr>
            <a:xfrm rot="5400000">
              <a:off x="5941440" y="1438920"/>
              <a:ext cx="896760" cy="898560"/>
            </a:xfrm>
            <a:prstGeom prst="rect">
              <a:avLst/>
            </a:prstGeom>
            <a:solidFill>
              <a:srgbClr val="ffcc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57" name="Rectangle 60"/>
            <p:cNvSpPr/>
            <p:nvPr/>
          </p:nvSpPr>
          <p:spPr>
            <a:xfrm rot="5400000">
              <a:off x="5941440" y="2341440"/>
              <a:ext cx="896760" cy="8985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58" name="Rectangle 61"/>
            <p:cNvSpPr/>
            <p:nvPr/>
          </p:nvSpPr>
          <p:spPr>
            <a:xfrm rot="5400000">
              <a:off x="6842160" y="1438920"/>
              <a:ext cx="896760" cy="898560"/>
            </a:xfrm>
            <a:prstGeom prst="rect">
              <a:avLst/>
            </a:prstGeom>
            <a:solidFill>
              <a:srgbClr val="ffcc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59" name="Rectangle 62"/>
            <p:cNvSpPr/>
            <p:nvPr/>
          </p:nvSpPr>
          <p:spPr>
            <a:xfrm rot="5400000">
              <a:off x="6842160" y="2341440"/>
              <a:ext cx="896760" cy="8985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160" name=""/>
          <p:cNvGrpSpPr/>
          <p:nvPr/>
        </p:nvGrpSpPr>
        <p:grpSpPr>
          <a:xfrm>
            <a:off x="5040000" y="1440000"/>
            <a:ext cx="2700000" cy="1799280"/>
            <a:chOff x="5040000" y="1440000"/>
            <a:chExt cx="2700000" cy="1799280"/>
          </a:xfrm>
        </p:grpSpPr>
        <p:sp>
          <p:nvSpPr>
            <p:cNvPr id="161" name="Rectangle 69"/>
            <p:cNvSpPr/>
            <p:nvPr/>
          </p:nvSpPr>
          <p:spPr>
            <a:xfrm rot="5400000">
              <a:off x="5040720" y="1438920"/>
              <a:ext cx="896760" cy="898560"/>
            </a:xfrm>
            <a:prstGeom prst="rect">
              <a:avLst/>
            </a:prstGeom>
            <a:solidFill>
              <a:srgbClr val="00b050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62" name="Rectangle 70"/>
            <p:cNvSpPr/>
            <p:nvPr/>
          </p:nvSpPr>
          <p:spPr>
            <a:xfrm rot="5400000">
              <a:off x="5040720" y="2341440"/>
              <a:ext cx="896760" cy="898560"/>
            </a:xfrm>
            <a:prstGeom prst="rect">
              <a:avLst/>
            </a:prstGeom>
            <a:solidFill>
              <a:srgbClr val="00b050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63" name="Rectangle 71"/>
            <p:cNvSpPr/>
            <p:nvPr/>
          </p:nvSpPr>
          <p:spPr>
            <a:xfrm rot="5400000">
              <a:off x="5941440" y="1438920"/>
              <a:ext cx="896760" cy="8985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64" name="Rectangle 72"/>
            <p:cNvSpPr/>
            <p:nvPr/>
          </p:nvSpPr>
          <p:spPr>
            <a:xfrm rot="5400000">
              <a:off x="5941440" y="2341440"/>
              <a:ext cx="896760" cy="8985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65" name="Rectangle 73"/>
            <p:cNvSpPr/>
            <p:nvPr/>
          </p:nvSpPr>
          <p:spPr>
            <a:xfrm rot="5400000">
              <a:off x="6842160" y="1438920"/>
              <a:ext cx="896760" cy="8985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66" name="Rectangle 74"/>
            <p:cNvSpPr/>
            <p:nvPr/>
          </p:nvSpPr>
          <p:spPr>
            <a:xfrm rot="5400000">
              <a:off x="6842160" y="2341440"/>
              <a:ext cx="896760" cy="8985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67" name="Rectangle 75"/>
            <p:cNvSpPr/>
            <p:nvPr/>
          </p:nvSpPr>
          <p:spPr>
            <a:xfrm rot="5400000">
              <a:off x="5040720" y="1438920"/>
              <a:ext cx="896760" cy="898560"/>
            </a:xfrm>
            <a:prstGeom prst="rect">
              <a:avLst/>
            </a:prstGeom>
            <a:solidFill>
              <a:srgbClr val="ffcc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68" name="Rectangle 76"/>
            <p:cNvSpPr/>
            <p:nvPr/>
          </p:nvSpPr>
          <p:spPr>
            <a:xfrm rot="5400000">
              <a:off x="5040720" y="2341440"/>
              <a:ext cx="896760" cy="8985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69" name="Rectangle 77"/>
            <p:cNvSpPr/>
            <p:nvPr/>
          </p:nvSpPr>
          <p:spPr>
            <a:xfrm rot="5400000">
              <a:off x="5941440" y="1438920"/>
              <a:ext cx="896760" cy="8985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70" name="Rectangle 78"/>
            <p:cNvSpPr/>
            <p:nvPr/>
          </p:nvSpPr>
          <p:spPr>
            <a:xfrm rot="5400000">
              <a:off x="5941440" y="2341440"/>
              <a:ext cx="896760" cy="8985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71" name="Rectangle 79"/>
            <p:cNvSpPr/>
            <p:nvPr/>
          </p:nvSpPr>
          <p:spPr>
            <a:xfrm rot="5400000">
              <a:off x="6842160" y="1438920"/>
              <a:ext cx="896760" cy="8985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72" name="Rectangle 80"/>
            <p:cNvSpPr/>
            <p:nvPr/>
          </p:nvSpPr>
          <p:spPr>
            <a:xfrm rot="5400000">
              <a:off x="6842160" y="2341440"/>
              <a:ext cx="896760" cy="8985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173" name="PlaceHolder 4"/>
          <p:cNvSpPr/>
          <p:nvPr/>
        </p:nvSpPr>
        <p:spPr>
          <a:xfrm>
            <a:off x="588600" y="367920"/>
            <a:ext cx="2322000" cy="538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74" name="ZoneTexte 16"/>
              <p:cNvSpPr txBox="1"/>
              <p:nvPr/>
            </p:nvSpPr>
            <p:spPr>
              <a:xfrm>
                <a:off x="3060000" y="1800000"/>
                <a:ext cx="119556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2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2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93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"/>
          <p:cNvSpPr/>
          <p:nvPr/>
        </p:nvSpPr>
        <p:spPr>
          <a:xfrm>
            <a:off x="7920360" y="5403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"/>
          <p:cNvSpPr/>
          <p:nvPr/>
        </p:nvSpPr>
        <p:spPr>
          <a:xfrm>
            <a:off x="7740360" y="378036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9" name="PlaceHolder 8"/>
          <p:cNvSpPr/>
          <p:nvPr/>
        </p:nvSpPr>
        <p:spPr>
          <a:xfrm>
            <a:off x="556200" y="367920"/>
            <a:ext cx="4160880" cy="538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80" name="ZoneTexte 2"/>
              <p:cNvSpPr txBox="1"/>
              <p:nvPr/>
            </p:nvSpPr>
            <p:spPr>
              <a:xfrm>
                <a:off x="1440360" y="1555560"/>
                <a:ext cx="212040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81" name="ZoneTexte 9"/>
              <p:cNvSpPr txBox="1"/>
              <p:nvPr/>
            </p:nvSpPr>
            <p:spPr>
              <a:xfrm>
                <a:off x="1364400" y="4643280"/>
                <a:ext cx="379332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61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4360" cy="5389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3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"/>
          <p:cNvSpPr/>
          <p:nvPr/>
        </p:nvSpPr>
        <p:spPr>
          <a:xfrm>
            <a:off x="7920360" y="5403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"/>
          <p:cNvSpPr/>
          <p:nvPr/>
        </p:nvSpPr>
        <p:spPr>
          <a:xfrm>
            <a:off x="7740360" y="378036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87" name="ZoneTexte 11"/>
              <p:cNvSpPr txBox="1"/>
              <p:nvPr/>
            </p:nvSpPr>
            <p:spPr>
              <a:xfrm>
                <a:off x="1364400" y="4643280"/>
                <a:ext cx="346608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61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6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6,1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88" name="ZoneTexte 7"/>
              <p:cNvSpPr txBox="1"/>
              <p:nvPr/>
            </p:nvSpPr>
            <p:spPr>
              <a:xfrm>
                <a:off x="1440360" y="1555560"/>
                <a:ext cx="212040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89" name="ZoneTexte 18"/>
              <p:cNvSpPr txBox="1"/>
              <p:nvPr/>
            </p:nvSpPr>
            <p:spPr>
              <a:xfrm>
                <a:off x="3168360" y="1555200"/>
                <a:ext cx="122652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90" name=""/>
          <p:cNvSpPr/>
          <p:nvPr/>
        </p:nvSpPr>
        <p:spPr>
          <a:xfrm>
            <a:off x="4937040" y="1487160"/>
            <a:ext cx="1619280" cy="1619280"/>
          </a:xfrm>
          <a:custGeom>
            <a:avLst/>
            <a:gdLst>
              <a:gd name="textAreaLeft" fmla="*/ 0 w 1619280"/>
              <a:gd name="textAreaRight" fmla="*/ 1620000 w 1619280"/>
              <a:gd name="textAreaTop" fmla="*/ 0 h 1619280"/>
              <a:gd name="textAreaBottom" fmla="*/ 1620000 h 1619280"/>
            </a:gdLst>
            <a:ahLst/>
            <a:rect l="textAreaLeft" t="textAreaTop" r="textAreaRight" b="textAreaBottom"/>
            <a:pathLst>
              <a:path w="21600" h="21600">
                <a:moveTo>
                  <a:pt x="18386" y="3113"/>
                </a:moveTo>
                <a:arcTo wR="10800" hR="10800" stAng="-2722574" swAng="18922574"/>
                <a:lnTo>
                  <a:pt x="10800" y="10800"/>
                </a:lnTo>
                <a:close/>
              </a:path>
            </a:pathLst>
          </a:custGeom>
          <a:solidFill>
            <a:srgbClr val="f4b083"/>
          </a:solidFill>
          <a:ln w="18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000" rIns="99000" tIns="54000" bIns="54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1" name=""/>
          <p:cNvSpPr/>
          <p:nvPr/>
        </p:nvSpPr>
        <p:spPr>
          <a:xfrm>
            <a:off x="4937040" y="2297160"/>
            <a:ext cx="1619640" cy="360"/>
          </a:xfrm>
          <a:prstGeom prst="line">
            <a:avLst/>
          </a:prstGeom>
          <a:ln w="18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000" rIns="99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2" name=""/>
          <p:cNvSpPr/>
          <p:nvPr/>
        </p:nvSpPr>
        <p:spPr>
          <a:xfrm>
            <a:off x="5747040" y="1487160"/>
            <a:ext cx="360" cy="1620000"/>
          </a:xfrm>
          <a:prstGeom prst="line">
            <a:avLst/>
          </a:prstGeom>
          <a:ln w="18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000" rIns="99000" tIns="432000" bIns="43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3" name=""/>
          <p:cNvSpPr/>
          <p:nvPr/>
        </p:nvSpPr>
        <p:spPr>
          <a:xfrm>
            <a:off x="5167440" y="1717560"/>
            <a:ext cx="1152000" cy="1152000"/>
          </a:xfrm>
          <a:prstGeom prst="line">
            <a:avLst/>
          </a:prstGeom>
          <a:ln w="18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000" rIns="99000" tIns="54000" bIns="5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4" name=""/>
          <p:cNvSpPr/>
          <p:nvPr/>
        </p:nvSpPr>
        <p:spPr>
          <a:xfrm flipV="1">
            <a:off x="5167440" y="1717560"/>
            <a:ext cx="1152000" cy="1152000"/>
          </a:xfrm>
          <a:prstGeom prst="line">
            <a:avLst/>
          </a:prstGeom>
          <a:ln w="18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000" rIns="99000" tIns="54000" bIns="5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5" name=""/>
          <p:cNvSpPr/>
          <p:nvPr/>
        </p:nvSpPr>
        <p:spPr>
          <a:xfrm>
            <a:off x="4930560" y="1487160"/>
            <a:ext cx="1619280" cy="1619280"/>
          </a:xfrm>
          <a:custGeom>
            <a:avLst/>
            <a:gdLst>
              <a:gd name="textAreaLeft" fmla="*/ 0 w 1619280"/>
              <a:gd name="textAreaRight" fmla="*/ 1620000 w 1619280"/>
              <a:gd name="textAreaTop" fmla="*/ 0 h 1619280"/>
              <a:gd name="textAreaBottom" fmla="*/ 1620000 h 1619280"/>
            </a:gdLst>
            <a:ahLst/>
            <a:rect l="textAreaLeft" t="textAreaTop" r="textAreaRight" b="textAreaBottom"/>
            <a:pathLst>
              <a:path w="21600" h="21600">
                <a:moveTo>
                  <a:pt x="10788" y="21600"/>
                </a:moveTo>
                <a:arcTo wR="10800" hR="10800" stAng="5403814" swAng="10796186"/>
                <a:lnTo>
                  <a:pt x="10800" y="10800"/>
                </a:lnTo>
                <a:close/>
              </a:path>
            </a:pathLst>
          </a:custGeom>
          <a:solidFill>
            <a:srgbClr val="f4b083"/>
          </a:solidFill>
          <a:ln w="18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000" rIns="99000" tIns="54000" bIns="54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6" name=""/>
          <p:cNvSpPr/>
          <p:nvPr/>
        </p:nvSpPr>
        <p:spPr>
          <a:xfrm>
            <a:off x="4930560" y="2297160"/>
            <a:ext cx="810000" cy="360"/>
          </a:xfrm>
          <a:prstGeom prst="line">
            <a:avLst/>
          </a:prstGeom>
          <a:ln w="18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000" rIns="99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7" name=""/>
          <p:cNvSpPr/>
          <p:nvPr/>
        </p:nvSpPr>
        <p:spPr>
          <a:xfrm>
            <a:off x="5740560" y="1487160"/>
            <a:ext cx="360" cy="1620000"/>
          </a:xfrm>
          <a:prstGeom prst="line">
            <a:avLst/>
          </a:prstGeom>
          <a:ln w="18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000" rIns="99000" tIns="432000" bIns="43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8" name=""/>
          <p:cNvSpPr/>
          <p:nvPr/>
        </p:nvSpPr>
        <p:spPr>
          <a:xfrm>
            <a:off x="5160960" y="1717560"/>
            <a:ext cx="579600" cy="579600"/>
          </a:xfrm>
          <a:prstGeom prst="line">
            <a:avLst/>
          </a:prstGeom>
          <a:ln w="18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000" rIns="99000" tIns="54000" bIns="5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9" name=""/>
          <p:cNvSpPr/>
          <p:nvPr/>
        </p:nvSpPr>
        <p:spPr>
          <a:xfrm flipV="1">
            <a:off x="5160960" y="2297160"/>
            <a:ext cx="579600" cy="572400"/>
          </a:xfrm>
          <a:prstGeom prst="line">
            <a:avLst/>
          </a:prstGeom>
          <a:ln w="18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000" rIns="99000" tIns="54000" bIns="5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" dur="indefinite" restart="never" nodeType="tmRoot">
          <p:childTnLst>
            <p:seq>
              <p:cTn id="14" dur="indefinite" nodeType="mainSeq">
                <p:childTnLst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8" dur="2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21" dur="2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24" dur="2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27" dur="2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30" dur="2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6" dur="20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1" dur="2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7884360" cy="5389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3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"/>
          <p:cNvSpPr/>
          <p:nvPr/>
        </p:nvSpPr>
        <p:spPr>
          <a:xfrm>
            <a:off x="7740360" y="378036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04" name="ZoneTexte 1"/>
              <p:cNvSpPr txBox="1"/>
              <p:nvPr/>
            </p:nvSpPr>
            <p:spPr>
              <a:xfrm>
                <a:off x="288000" y="1440000"/>
                <a:ext cx="251028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05" name="ZoneTexte 4"/>
              <p:cNvSpPr txBox="1"/>
              <p:nvPr/>
            </p:nvSpPr>
            <p:spPr>
              <a:xfrm>
                <a:off x="1440000" y="4680000"/>
                <a:ext cx="243828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06" name="ZoneTexte 37"/>
              <p:cNvSpPr txBox="1"/>
              <p:nvPr/>
            </p:nvSpPr>
            <p:spPr>
              <a:xfrm>
                <a:off x="5040000" y="4680000"/>
                <a:ext cx="243828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509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207" name=""/>
          <p:cNvSpPr/>
          <p:nvPr/>
        </p:nvSpPr>
        <p:spPr>
          <a:xfrm>
            <a:off x="8056800" y="30240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93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"/>
          <p:cNvSpPr/>
          <p:nvPr/>
        </p:nvSpPr>
        <p:spPr>
          <a:xfrm>
            <a:off x="7740360" y="378036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11" name="ZoneTexte 39"/>
              <p:cNvSpPr txBox="1"/>
              <p:nvPr/>
            </p:nvSpPr>
            <p:spPr>
              <a:xfrm>
                <a:off x="288000" y="1440000"/>
                <a:ext cx="251028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12" name="ZoneTexte 40"/>
              <p:cNvSpPr txBox="1"/>
              <p:nvPr/>
            </p:nvSpPr>
            <p:spPr>
              <a:xfrm>
                <a:off x="1440000" y="4680000"/>
                <a:ext cx="228816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0,45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13" name="ZoneTexte 41"/>
              <p:cNvSpPr txBox="1"/>
              <p:nvPr/>
            </p:nvSpPr>
            <p:spPr>
              <a:xfrm>
                <a:off x="5040000" y="4680000"/>
                <a:ext cx="227304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509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5,09</m:t>
                    </m:r>
                  </m:oMath>
                </a14:m>
              </a:p>
            </p:txBody>
          </p:sp>
        </mc:Choice>
        <mc:Fallback/>
      </mc:AlternateContent>
      <p:grpSp>
        <p:nvGrpSpPr>
          <p:cNvPr id="214" name=""/>
          <p:cNvGrpSpPr/>
          <p:nvPr/>
        </p:nvGrpSpPr>
        <p:grpSpPr>
          <a:xfrm>
            <a:off x="4320000" y="720000"/>
            <a:ext cx="3600000" cy="2689200"/>
            <a:chOff x="4320000" y="720000"/>
            <a:chExt cx="3600000" cy="2689200"/>
          </a:xfrm>
        </p:grpSpPr>
        <p:sp>
          <p:nvSpPr>
            <p:cNvPr id="215" name="Rectangle 1"/>
            <p:cNvSpPr/>
            <p:nvPr/>
          </p:nvSpPr>
          <p:spPr>
            <a:xfrm>
              <a:off x="4320000" y="251424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16" name="Rectangle 2"/>
            <p:cNvSpPr/>
            <p:nvPr/>
          </p:nvSpPr>
          <p:spPr>
            <a:xfrm>
              <a:off x="5221080" y="251424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17" name="Rectangle 3"/>
            <p:cNvSpPr/>
            <p:nvPr/>
          </p:nvSpPr>
          <p:spPr>
            <a:xfrm>
              <a:off x="6122520" y="251424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18" name="Rectangle 5"/>
            <p:cNvSpPr/>
            <p:nvPr/>
          </p:nvSpPr>
          <p:spPr>
            <a:xfrm>
              <a:off x="7024320" y="251424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19" name="Rectangle 6"/>
            <p:cNvSpPr/>
            <p:nvPr/>
          </p:nvSpPr>
          <p:spPr>
            <a:xfrm>
              <a:off x="4320000" y="161712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20" name="Rectangle 81"/>
            <p:cNvSpPr/>
            <p:nvPr/>
          </p:nvSpPr>
          <p:spPr>
            <a:xfrm>
              <a:off x="5221080" y="161712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21" name="Rectangle 82"/>
            <p:cNvSpPr/>
            <p:nvPr/>
          </p:nvSpPr>
          <p:spPr>
            <a:xfrm>
              <a:off x="6122520" y="161712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22" name="Rectangle 83"/>
            <p:cNvSpPr/>
            <p:nvPr/>
          </p:nvSpPr>
          <p:spPr>
            <a:xfrm>
              <a:off x="7024320" y="161712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23" name="Rectangle 84"/>
            <p:cNvSpPr/>
            <p:nvPr/>
          </p:nvSpPr>
          <p:spPr>
            <a:xfrm>
              <a:off x="4320000" y="720000"/>
              <a:ext cx="895680" cy="89496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24" name="Rectangle 85"/>
            <p:cNvSpPr/>
            <p:nvPr/>
          </p:nvSpPr>
          <p:spPr>
            <a:xfrm>
              <a:off x="5221080" y="72000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25" name="Rectangle 86"/>
            <p:cNvSpPr/>
            <p:nvPr/>
          </p:nvSpPr>
          <p:spPr>
            <a:xfrm>
              <a:off x="6122520" y="72000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26" name="Rectangle 87"/>
            <p:cNvSpPr/>
            <p:nvPr/>
          </p:nvSpPr>
          <p:spPr>
            <a:xfrm>
              <a:off x="7024320" y="72000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27" name="Rectangle 88"/>
            <p:cNvSpPr/>
            <p:nvPr/>
          </p:nvSpPr>
          <p:spPr>
            <a:xfrm>
              <a:off x="4320000" y="251424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28" name="Rectangle 89"/>
            <p:cNvSpPr/>
            <p:nvPr/>
          </p:nvSpPr>
          <p:spPr>
            <a:xfrm>
              <a:off x="5221080" y="251424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29" name="Rectangle 90"/>
            <p:cNvSpPr/>
            <p:nvPr/>
          </p:nvSpPr>
          <p:spPr>
            <a:xfrm>
              <a:off x="6122520" y="251424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30" name="Rectangle 91"/>
            <p:cNvSpPr/>
            <p:nvPr/>
          </p:nvSpPr>
          <p:spPr>
            <a:xfrm>
              <a:off x="7024320" y="251424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31" name="Rectangle 92"/>
            <p:cNvSpPr/>
            <p:nvPr/>
          </p:nvSpPr>
          <p:spPr>
            <a:xfrm>
              <a:off x="4320000" y="161712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32" name="Rectangle 93"/>
            <p:cNvSpPr/>
            <p:nvPr/>
          </p:nvSpPr>
          <p:spPr>
            <a:xfrm>
              <a:off x="5221080" y="161712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33" name="Rectangle 94"/>
            <p:cNvSpPr/>
            <p:nvPr/>
          </p:nvSpPr>
          <p:spPr>
            <a:xfrm>
              <a:off x="6122520" y="161712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34" name="Rectangle 95"/>
            <p:cNvSpPr/>
            <p:nvPr/>
          </p:nvSpPr>
          <p:spPr>
            <a:xfrm>
              <a:off x="7024320" y="161712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35" name="Rectangle 96"/>
            <p:cNvSpPr/>
            <p:nvPr/>
          </p:nvSpPr>
          <p:spPr>
            <a:xfrm>
              <a:off x="4320000" y="720000"/>
              <a:ext cx="895680" cy="89496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36" name="Rectangle 97"/>
            <p:cNvSpPr/>
            <p:nvPr/>
          </p:nvSpPr>
          <p:spPr>
            <a:xfrm>
              <a:off x="5221080" y="72000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37" name="Rectangle 98"/>
            <p:cNvSpPr/>
            <p:nvPr/>
          </p:nvSpPr>
          <p:spPr>
            <a:xfrm>
              <a:off x="6122520" y="72000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38" name="Rectangle 99"/>
            <p:cNvSpPr/>
            <p:nvPr/>
          </p:nvSpPr>
          <p:spPr>
            <a:xfrm>
              <a:off x="7024320" y="72000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239" name=""/>
          <p:cNvSpPr/>
          <p:nvPr/>
        </p:nvSpPr>
        <p:spPr>
          <a:xfrm>
            <a:off x="8056800" y="30240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40" name=""/>
          <p:cNvGrpSpPr/>
          <p:nvPr/>
        </p:nvGrpSpPr>
        <p:grpSpPr>
          <a:xfrm>
            <a:off x="4320000" y="720000"/>
            <a:ext cx="3600000" cy="2689200"/>
            <a:chOff x="4320000" y="720000"/>
            <a:chExt cx="3600000" cy="2689200"/>
          </a:xfrm>
        </p:grpSpPr>
        <p:sp>
          <p:nvSpPr>
            <p:cNvPr id="241" name="Rectangle 13"/>
            <p:cNvSpPr/>
            <p:nvPr/>
          </p:nvSpPr>
          <p:spPr>
            <a:xfrm>
              <a:off x="4320000" y="2514240"/>
              <a:ext cx="895680" cy="89496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42" name="Rectangle 14"/>
            <p:cNvSpPr/>
            <p:nvPr/>
          </p:nvSpPr>
          <p:spPr>
            <a:xfrm>
              <a:off x="5221080" y="251424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43" name="Rectangle 15"/>
            <p:cNvSpPr/>
            <p:nvPr/>
          </p:nvSpPr>
          <p:spPr>
            <a:xfrm>
              <a:off x="6122520" y="251424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44" name="Rectangle 16"/>
            <p:cNvSpPr/>
            <p:nvPr/>
          </p:nvSpPr>
          <p:spPr>
            <a:xfrm>
              <a:off x="7024320" y="251424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45" name="Rectangle 17"/>
            <p:cNvSpPr/>
            <p:nvPr/>
          </p:nvSpPr>
          <p:spPr>
            <a:xfrm>
              <a:off x="4320000" y="1617120"/>
              <a:ext cx="895680" cy="89496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46" name="Rectangle 18"/>
            <p:cNvSpPr/>
            <p:nvPr/>
          </p:nvSpPr>
          <p:spPr>
            <a:xfrm>
              <a:off x="5221080" y="161712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47" name="Rectangle 19"/>
            <p:cNvSpPr/>
            <p:nvPr/>
          </p:nvSpPr>
          <p:spPr>
            <a:xfrm>
              <a:off x="6122520" y="161712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48" name="Rectangle 20"/>
            <p:cNvSpPr/>
            <p:nvPr/>
          </p:nvSpPr>
          <p:spPr>
            <a:xfrm>
              <a:off x="7024320" y="161712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49" name="Rectangle 21"/>
            <p:cNvSpPr/>
            <p:nvPr/>
          </p:nvSpPr>
          <p:spPr>
            <a:xfrm>
              <a:off x="4320000" y="72000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50" name="Rectangle 22"/>
            <p:cNvSpPr/>
            <p:nvPr/>
          </p:nvSpPr>
          <p:spPr>
            <a:xfrm>
              <a:off x="5221080" y="72000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51" name="Rectangle 23"/>
            <p:cNvSpPr/>
            <p:nvPr/>
          </p:nvSpPr>
          <p:spPr>
            <a:xfrm>
              <a:off x="6122520" y="72000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52" name="Rectangle 24"/>
            <p:cNvSpPr/>
            <p:nvPr/>
          </p:nvSpPr>
          <p:spPr>
            <a:xfrm>
              <a:off x="7024320" y="72000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53" name="Rectangle 27"/>
            <p:cNvSpPr/>
            <p:nvPr/>
          </p:nvSpPr>
          <p:spPr>
            <a:xfrm>
              <a:off x="4320000" y="2514240"/>
              <a:ext cx="895680" cy="89496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54" name="Rectangle 28"/>
            <p:cNvSpPr/>
            <p:nvPr/>
          </p:nvSpPr>
          <p:spPr>
            <a:xfrm>
              <a:off x="5221080" y="251424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55" name="Rectangle 41"/>
            <p:cNvSpPr/>
            <p:nvPr/>
          </p:nvSpPr>
          <p:spPr>
            <a:xfrm>
              <a:off x="6122520" y="251424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56" name="Rectangle 42"/>
            <p:cNvSpPr/>
            <p:nvPr/>
          </p:nvSpPr>
          <p:spPr>
            <a:xfrm>
              <a:off x="7024320" y="251424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57" name="Rectangle 43"/>
            <p:cNvSpPr/>
            <p:nvPr/>
          </p:nvSpPr>
          <p:spPr>
            <a:xfrm>
              <a:off x="4320000" y="1617120"/>
              <a:ext cx="895680" cy="89496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58" name="Rectangle 44"/>
            <p:cNvSpPr/>
            <p:nvPr/>
          </p:nvSpPr>
          <p:spPr>
            <a:xfrm>
              <a:off x="5221080" y="161712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59" name="Rectangle 45"/>
            <p:cNvSpPr/>
            <p:nvPr/>
          </p:nvSpPr>
          <p:spPr>
            <a:xfrm>
              <a:off x="6122520" y="161712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60" name="Rectangle 46"/>
            <p:cNvSpPr/>
            <p:nvPr/>
          </p:nvSpPr>
          <p:spPr>
            <a:xfrm>
              <a:off x="7024320" y="161712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61" name="Rectangle 47"/>
            <p:cNvSpPr/>
            <p:nvPr/>
          </p:nvSpPr>
          <p:spPr>
            <a:xfrm>
              <a:off x="4320000" y="72000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62" name="Rectangle 48"/>
            <p:cNvSpPr/>
            <p:nvPr/>
          </p:nvSpPr>
          <p:spPr>
            <a:xfrm>
              <a:off x="5221080" y="72000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63" name="Rectangle 49"/>
            <p:cNvSpPr/>
            <p:nvPr/>
          </p:nvSpPr>
          <p:spPr>
            <a:xfrm>
              <a:off x="6122520" y="72000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64" name="Rectangle 50"/>
            <p:cNvSpPr/>
            <p:nvPr/>
          </p:nvSpPr>
          <p:spPr>
            <a:xfrm>
              <a:off x="7024320" y="720000"/>
              <a:ext cx="895680" cy="89496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265" name="ZoneTexte 42"/>
              <p:cNvSpPr txBox="1"/>
              <p:nvPr/>
            </p:nvSpPr>
            <p:spPr>
              <a:xfrm>
                <a:off x="2520000" y="1440000"/>
                <a:ext cx="147456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266" name="PlaceHolder 6"/>
          <p:cNvSpPr/>
          <p:nvPr/>
        </p:nvSpPr>
        <p:spPr>
          <a:xfrm>
            <a:off x="588600" y="367920"/>
            <a:ext cx="2332800" cy="538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2" dur="indefinite" restart="never" nodeType="tmRoot">
          <p:childTnLst>
            <p:seq>
              <p:cTn id="43" dur="indefinite" nodeType="mainSeq">
                <p:childTnLst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8" dur="2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93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"/>
          <p:cNvSpPr/>
          <p:nvPr/>
        </p:nvSpPr>
        <p:spPr>
          <a:xfrm>
            <a:off x="7920360" y="5403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9" name=""/>
          <p:cNvSpPr/>
          <p:nvPr/>
        </p:nvSpPr>
        <p:spPr>
          <a:xfrm>
            <a:off x="7740360" y="378036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0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71" name="PlaceHolder 11"/>
          <p:cNvSpPr/>
          <p:nvPr/>
        </p:nvSpPr>
        <p:spPr>
          <a:xfrm>
            <a:off x="556200" y="367920"/>
            <a:ext cx="4160880" cy="538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72" name="ZoneTexte 10"/>
              <p:cNvSpPr txBox="1"/>
              <p:nvPr/>
            </p:nvSpPr>
            <p:spPr>
              <a:xfrm>
                <a:off x="360000" y="1555200"/>
                <a:ext cx="263052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8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73" name="ZoneTexte 12"/>
              <p:cNvSpPr txBox="1"/>
              <p:nvPr/>
            </p:nvSpPr>
            <p:spPr>
              <a:xfrm>
                <a:off x="1440000" y="4680000"/>
                <a:ext cx="226800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1,32</m:t>
                    </m:r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74" name="ZoneTexte 6"/>
              <p:cNvSpPr txBox="1"/>
              <p:nvPr/>
            </p:nvSpPr>
            <p:spPr>
              <a:xfrm>
                <a:off x="5040000" y="4680000"/>
                <a:ext cx="201564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7,5</m:t>
                    </m:r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5" name=""/>
          <p:cNvGrpSpPr/>
          <p:nvPr/>
        </p:nvGrpSpPr>
        <p:grpSpPr>
          <a:xfrm>
            <a:off x="4320000" y="1440000"/>
            <a:ext cx="4499280" cy="1800360"/>
            <a:chOff x="4320000" y="1440000"/>
            <a:chExt cx="4499280" cy="1800360"/>
          </a:xfrm>
        </p:grpSpPr>
        <p:sp>
          <p:nvSpPr>
            <p:cNvPr id="276" name="Rectangle 51"/>
            <p:cNvSpPr/>
            <p:nvPr/>
          </p:nvSpPr>
          <p:spPr>
            <a:xfrm rot="5400000">
              <a:off x="5220720" y="1438920"/>
              <a:ext cx="89676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77" name="Rectangle 52"/>
            <p:cNvSpPr/>
            <p:nvPr/>
          </p:nvSpPr>
          <p:spPr>
            <a:xfrm rot="5400000">
              <a:off x="5220720" y="2341440"/>
              <a:ext cx="896760" cy="8985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78" name="Rectangle 53"/>
            <p:cNvSpPr/>
            <p:nvPr/>
          </p:nvSpPr>
          <p:spPr>
            <a:xfrm rot="5400000">
              <a:off x="6121440" y="1438920"/>
              <a:ext cx="89676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79" name="Rectangle 54"/>
            <p:cNvSpPr/>
            <p:nvPr/>
          </p:nvSpPr>
          <p:spPr>
            <a:xfrm rot="5400000">
              <a:off x="6121440" y="2341440"/>
              <a:ext cx="896760" cy="8985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80" name="Rectangle 55"/>
            <p:cNvSpPr/>
            <p:nvPr/>
          </p:nvSpPr>
          <p:spPr>
            <a:xfrm rot="5400000">
              <a:off x="7022160" y="1438920"/>
              <a:ext cx="89676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81" name="Rectangle 56"/>
            <p:cNvSpPr/>
            <p:nvPr/>
          </p:nvSpPr>
          <p:spPr>
            <a:xfrm rot="5400000">
              <a:off x="7022160" y="2341440"/>
              <a:ext cx="896760" cy="8985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82" name="Rectangle 57"/>
            <p:cNvSpPr/>
            <p:nvPr/>
          </p:nvSpPr>
          <p:spPr>
            <a:xfrm rot="5400000">
              <a:off x="5220720" y="1438920"/>
              <a:ext cx="89676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83" name="Rectangle 58"/>
            <p:cNvSpPr/>
            <p:nvPr/>
          </p:nvSpPr>
          <p:spPr>
            <a:xfrm rot="5400000">
              <a:off x="4770000" y="1890720"/>
              <a:ext cx="179820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84" name="Rectangle 59"/>
            <p:cNvSpPr/>
            <p:nvPr/>
          </p:nvSpPr>
          <p:spPr>
            <a:xfrm rot="5400000">
              <a:off x="6121440" y="1438920"/>
              <a:ext cx="89676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85" name="Rectangle 60"/>
            <p:cNvSpPr/>
            <p:nvPr/>
          </p:nvSpPr>
          <p:spPr>
            <a:xfrm rot="5400000">
              <a:off x="5670720" y="1890720"/>
              <a:ext cx="179820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86" name="Rectangle 61"/>
            <p:cNvSpPr/>
            <p:nvPr/>
          </p:nvSpPr>
          <p:spPr>
            <a:xfrm rot="5400000">
              <a:off x="7022160" y="1438920"/>
              <a:ext cx="89676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87" name="Rectangle 62"/>
            <p:cNvSpPr/>
            <p:nvPr/>
          </p:nvSpPr>
          <p:spPr>
            <a:xfrm rot="5400000">
              <a:off x="7021080" y="1441440"/>
              <a:ext cx="89928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88" name="Rectangle 1"/>
            <p:cNvSpPr/>
            <p:nvPr/>
          </p:nvSpPr>
          <p:spPr>
            <a:xfrm rot="5400000">
              <a:off x="7921440" y="1438920"/>
              <a:ext cx="896760" cy="8985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89" name="Rectangle 2"/>
            <p:cNvSpPr/>
            <p:nvPr/>
          </p:nvSpPr>
          <p:spPr>
            <a:xfrm rot="5400000">
              <a:off x="7921440" y="2341440"/>
              <a:ext cx="896760" cy="8985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90" name="Rectangle 3"/>
            <p:cNvSpPr/>
            <p:nvPr/>
          </p:nvSpPr>
          <p:spPr>
            <a:xfrm rot="5400000">
              <a:off x="7921440" y="1438920"/>
              <a:ext cx="896760" cy="8985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91" name="Rectangle 4"/>
            <p:cNvSpPr/>
            <p:nvPr/>
          </p:nvSpPr>
          <p:spPr>
            <a:xfrm rot="5400000">
              <a:off x="7470720" y="1890720"/>
              <a:ext cx="1798200" cy="8985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92" name="Rectangle 5"/>
            <p:cNvSpPr/>
            <p:nvPr/>
          </p:nvSpPr>
          <p:spPr>
            <a:xfrm rot="5400000">
              <a:off x="4320000" y="2340720"/>
              <a:ext cx="898200" cy="8985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93" name="Rectangle 6"/>
            <p:cNvSpPr/>
            <p:nvPr/>
          </p:nvSpPr>
          <p:spPr>
            <a:xfrm rot="5400000">
              <a:off x="4320000" y="1440720"/>
              <a:ext cx="89820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94" name="Rectangle 7"/>
            <p:cNvSpPr/>
            <p:nvPr/>
          </p:nvSpPr>
          <p:spPr>
            <a:xfrm rot="5400000">
              <a:off x="4320000" y="2340720"/>
              <a:ext cx="898200" cy="8985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95" name="Rectangle 8"/>
            <p:cNvSpPr/>
            <p:nvPr/>
          </p:nvSpPr>
          <p:spPr>
            <a:xfrm rot="5400000">
              <a:off x="6120000" y="2341800"/>
              <a:ext cx="898200" cy="8985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96" name="Rectangle 9"/>
            <p:cNvSpPr/>
            <p:nvPr/>
          </p:nvSpPr>
          <p:spPr>
            <a:xfrm rot="5400000">
              <a:off x="5219280" y="2341800"/>
              <a:ext cx="898200" cy="8985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97" name="Rectangle 10"/>
            <p:cNvSpPr/>
            <p:nvPr/>
          </p:nvSpPr>
          <p:spPr>
            <a:xfrm rot="5400000">
              <a:off x="5220000" y="1441800"/>
              <a:ext cx="89820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98" name="Rectangle 11"/>
            <p:cNvSpPr/>
            <p:nvPr/>
          </p:nvSpPr>
          <p:spPr>
            <a:xfrm rot="5400000">
              <a:off x="7020000" y="1440720"/>
              <a:ext cx="89820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99" name="Rectangle 12"/>
            <p:cNvSpPr/>
            <p:nvPr/>
          </p:nvSpPr>
          <p:spPr>
            <a:xfrm rot="5400000">
              <a:off x="7920000" y="1440720"/>
              <a:ext cx="89820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30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4360" cy="5389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3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2" name=""/>
          <p:cNvSpPr/>
          <p:nvPr/>
        </p:nvSpPr>
        <p:spPr>
          <a:xfrm>
            <a:off x="7920360" y="5403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3" name=""/>
          <p:cNvSpPr/>
          <p:nvPr/>
        </p:nvSpPr>
        <p:spPr>
          <a:xfrm>
            <a:off x="7740360" y="378036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4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305" name="ZoneTexte 8"/>
              <p:cNvSpPr txBox="1"/>
              <p:nvPr/>
            </p:nvSpPr>
            <p:spPr>
              <a:xfrm>
                <a:off x="1440360" y="4680000"/>
                <a:ext cx="226800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1,32</m:t>
                    </m:r>
                    <m:r>
                      <m:t xml:space="preserve">=</m:t>
                    </m:r>
                    <m:f>
                      <m:num>
                        <m:r>
                          <m:t xml:space="preserve">132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306" name="ZoneTexte 13"/>
              <p:cNvSpPr txBox="1"/>
              <p:nvPr/>
            </p:nvSpPr>
            <p:spPr>
              <a:xfrm>
                <a:off x="5040360" y="4680000"/>
                <a:ext cx="201564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7,5</m:t>
                    </m:r>
                    <m:r>
                      <m:t xml:space="preserve">=</m:t>
                    </m:r>
                    <m:f>
                      <m:num>
                        <m:r>
                          <m:t xml:space="preserve">750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grpSp>
        <p:nvGrpSpPr>
          <p:cNvPr id="307" name=""/>
          <p:cNvGrpSpPr/>
          <p:nvPr/>
        </p:nvGrpSpPr>
        <p:grpSpPr>
          <a:xfrm>
            <a:off x="4320000" y="1440000"/>
            <a:ext cx="4499280" cy="1800360"/>
            <a:chOff x="4320000" y="1440000"/>
            <a:chExt cx="4499280" cy="1800360"/>
          </a:xfrm>
        </p:grpSpPr>
        <p:sp>
          <p:nvSpPr>
            <p:cNvPr id="308" name="Rectangle 51"/>
            <p:cNvSpPr/>
            <p:nvPr/>
          </p:nvSpPr>
          <p:spPr>
            <a:xfrm rot="5400000">
              <a:off x="5220720" y="1438920"/>
              <a:ext cx="89676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09" name="Rectangle 52"/>
            <p:cNvSpPr/>
            <p:nvPr/>
          </p:nvSpPr>
          <p:spPr>
            <a:xfrm rot="5400000">
              <a:off x="5220720" y="2341440"/>
              <a:ext cx="89676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10" name="Rectangle 53"/>
            <p:cNvSpPr/>
            <p:nvPr/>
          </p:nvSpPr>
          <p:spPr>
            <a:xfrm rot="5400000">
              <a:off x="6121440" y="1438920"/>
              <a:ext cx="89676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11" name="Rectangle 54"/>
            <p:cNvSpPr/>
            <p:nvPr/>
          </p:nvSpPr>
          <p:spPr>
            <a:xfrm rot="5400000">
              <a:off x="6121440" y="2341440"/>
              <a:ext cx="89676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12" name="Rectangle 55"/>
            <p:cNvSpPr/>
            <p:nvPr/>
          </p:nvSpPr>
          <p:spPr>
            <a:xfrm rot="5400000">
              <a:off x="7022160" y="1438920"/>
              <a:ext cx="89676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13" name="Rectangle 56"/>
            <p:cNvSpPr/>
            <p:nvPr/>
          </p:nvSpPr>
          <p:spPr>
            <a:xfrm rot="5400000">
              <a:off x="7022160" y="2341440"/>
              <a:ext cx="896760" cy="8985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14" name="Rectangle 57"/>
            <p:cNvSpPr/>
            <p:nvPr/>
          </p:nvSpPr>
          <p:spPr>
            <a:xfrm rot="5400000">
              <a:off x="5220720" y="1438920"/>
              <a:ext cx="89676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15" name="Rectangle 58"/>
            <p:cNvSpPr/>
            <p:nvPr/>
          </p:nvSpPr>
          <p:spPr>
            <a:xfrm rot="5400000">
              <a:off x="4770000" y="1890720"/>
              <a:ext cx="179820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16" name="Rectangle 59"/>
            <p:cNvSpPr/>
            <p:nvPr/>
          </p:nvSpPr>
          <p:spPr>
            <a:xfrm rot="5400000">
              <a:off x="6121440" y="1438920"/>
              <a:ext cx="89676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17" name="Rectangle 60"/>
            <p:cNvSpPr/>
            <p:nvPr/>
          </p:nvSpPr>
          <p:spPr>
            <a:xfrm rot="5400000">
              <a:off x="5670720" y="1890720"/>
              <a:ext cx="179820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18" name="Rectangle 61"/>
            <p:cNvSpPr/>
            <p:nvPr/>
          </p:nvSpPr>
          <p:spPr>
            <a:xfrm rot="5400000">
              <a:off x="7022160" y="1438920"/>
              <a:ext cx="89676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19" name="Rectangle 62"/>
            <p:cNvSpPr/>
            <p:nvPr/>
          </p:nvSpPr>
          <p:spPr>
            <a:xfrm rot="5400000">
              <a:off x="7021080" y="1441440"/>
              <a:ext cx="89928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20" name="Rectangle 1"/>
            <p:cNvSpPr/>
            <p:nvPr/>
          </p:nvSpPr>
          <p:spPr>
            <a:xfrm rot="5400000">
              <a:off x="7921440" y="1438920"/>
              <a:ext cx="896760" cy="8985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21" name="Rectangle 2"/>
            <p:cNvSpPr/>
            <p:nvPr/>
          </p:nvSpPr>
          <p:spPr>
            <a:xfrm rot="5400000">
              <a:off x="7921440" y="2341440"/>
              <a:ext cx="896760" cy="8985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22" name="Rectangle 3"/>
            <p:cNvSpPr/>
            <p:nvPr/>
          </p:nvSpPr>
          <p:spPr>
            <a:xfrm rot="5400000">
              <a:off x="7921440" y="1438920"/>
              <a:ext cx="896760" cy="8985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23" name="Rectangle 4"/>
            <p:cNvSpPr/>
            <p:nvPr/>
          </p:nvSpPr>
          <p:spPr>
            <a:xfrm rot="5400000">
              <a:off x="7470720" y="1890720"/>
              <a:ext cx="1798200" cy="89856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24" name="Rectangle 5"/>
            <p:cNvSpPr/>
            <p:nvPr/>
          </p:nvSpPr>
          <p:spPr>
            <a:xfrm rot="5400000">
              <a:off x="4320000" y="2340720"/>
              <a:ext cx="89820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25" name="Rectangle 6"/>
            <p:cNvSpPr/>
            <p:nvPr/>
          </p:nvSpPr>
          <p:spPr>
            <a:xfrm rot="5400000">
              <a:off x="4320000" y="1440720"/>
              <a:ext cx="89820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26" name="Rectangle 7"/>
            <p:cNvSpPr/>
            <p:nvPr/>
          </p:nvSpPr>
          <p:spPr>
            <a:xfrm rot="5400000">
              <a:off x="4320000" y="2340720"/>
              <a:ext cx="89820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27" name="Rectangle 8"/>
            <p:cNvSpPr/>
            <p:nvPr/>
          </p:nvSpPr>
          <p:spPr>
            <a:xfrm rot="5400000">
              <a:off x="6120000" y="2341800"/>
              <a:ext cx="89820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28" name="Rectangle 9"/>
            <p:cNvSpPr/>
            <p:nvPr/>
          </p:nvSpPr>
          <p:spPr>
            <a:xfrm rot="5400000">
              <a:off x="5219280" y="2341800"/>
              <a:ext cx="89820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29" name="Rectangle 10"/>
            <p:cNvSpPr/>
            <p:nvPr/>
          </p:nvSpPr>
          <p:spPr>
            <a:xfrm rot="5400000">
              <a:off x="5220000" y="1441800"/>
              <a:ext cx="89820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30" name="Rectangle 11"/>
            <p:cNvSpPr/>
            <p:nvPr/>
          </p:nvSpPr>
          <p:spPr>
            <a:xfrm rot="5400000">
              <a:off x="7020000" y="1440720"/>
              <a:ext cx="89820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31" name="Rectangle 12"/>
            <p:cNvSpPr/>
            <p:nvPr/>
          </p:nvSpPr>
          <p:spPr>
            <a:xfrm rot="5400000">
              <a:off x="7920000" y="1440720"/>
              <a:ext cx="898200" cy="898560"/>
            </a:xfrm>
            <a:prstGeom prst="rect">
              <a:avLst/>
            </a:prstGeom>
            <a:solidFill>
              <a:srgbClr val="fdf1e9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332" name="ZoneTexte 14"/>
              <p:cNvSpPr txBox="1"/>
              <p:nvPr/>
            </p:nvSpPr>
            <p:spPr>
              <a:xfrm>
                <a:off x="288000" y="1440000"/>
                <a:ext cx="263052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8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333" name="ZoneTexte 15"/>
              <p:cNvSpPr txBox="1"/>
              <p:nvPr/>
            </p:nvSpPr>
            <p:spPr>
              <a:xfrm>
                <a:off x="2520000" y="1440000"/>
                <a:ext cx="1458000" cy="1269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9" dur="indefinite" restart="never" nodeType="tmRoot">
          <p:childTnLst>
            <p:seq>
              <p:cTn id="50" dur="indefinite" nodeType="mainSeq">
                <p:childTnLst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nodeType="click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54" dur="20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0" dur="20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352</TotalTime>
  <Application>LibreOffice/7.4.3.2$Windows_X86_64 LibreOffice_project/1048a8393ae2eeec98dff31b5c133c5f1d08b890</Application>
  <AppVersion>15.0000</AppVersion>
  <Words>101</Words>
  <Paragraphs>61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2025-12-22T15:57:02Z</dcterms:modified>
  <cp:revision>67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11</vt:i4>
  </property>
</Properties>
</file>